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61" r:id="rId3"/>
    <p:sldId id="262" r:id="rId4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3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23533" y="3140710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概述</a:t>
            </a:r>
            <a:endParaRPr lang="zh-CN" altLang="en-US" sz="1600" b="1">
              <a:solidFill>
                <a:schemeClr val="bg1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860290" y="2708910"/>
            <a:ext cx="3153410" cy="3683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:F4016】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/>
        </p:nvGraphicFramePr>
        <p:xfrm>
          <a:off x="321280" y="3478525"/>
          <a:ext cx="8501122" cy="2577338"/>
        </p:xfrm>
        <a:graphic>
          <a:graphicData uri="http://schemas.openxmlformats.org/drawingml/2006/table">
            <a:tbl>
              <a:tblPr/>
              <a:tblGrid>
                <a:gridCol w="4250561"/>
                <a:gridCol w="4250561"/>
              </a:tblGrid>
              <a:tr h="25203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护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结构：</a:t>
                      </a:r>
                      <a:endParaRPr lang="zh-CN" altLang="en-US" sz="10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根据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散热特性，合理的散热通路设计，使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的热量快速通过灯具结构传导出来，保证</a:t>
                      </a: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发光效率及使用寿命；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altLang="zh-CN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</a:t>
                      </a:r>
                      <a:r>
                        <a:rPr lang="zh-CN" altLang="en-US" sz="10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灯体轻薄、小巧，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静电喷塑表面处理；</a:t>
                      </a:r>
                      <a:endParaRPr lang="zh-CN" altLang="en-US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安装：</a:t>
                      </a:r>
                      <a:r>
                        <a:rPr lang="zh-CN" altLang="en-US" sz="1000" dirty="0" smtClean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通过精心设计的安装支架，可以配合不同的瓦片固定，实现更灵活的角度调节功能，安装方便快捷。</a:t>
                      </a:r>
                      <a:endParaRPr lang="zh-CN" altLang="en-US" sz="1000" dirty="0" smtClean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  <a:sym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dirty="0">
                          <a:solidFill>
                            <a:srgbClr val="FF0000"/>
                          </a:solidFill>
                          <a:sym typeface="+mn-ea"/>
                        </a:rPr>
                        <a:t>光学</a:t>
                      </a:r>
                      <a:r>
                        <a:rPr lang="en-US" altLang="zh-CN" sz="1000" b="1" dirty="0">
                          <a:solidFill>
                            <a:srgbClr val="FF0000"/>
                          </a:solidFill>
                          <a:sym typeface="+mn-ea"/>
                        </a:rPr>
                        <a:t>: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采用四合一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RGBW LED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，能够调出全白光系列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(6000K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、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5000K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、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4000K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、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3000K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、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2200K)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及各种不同彩色光（水蓝色、天蓝色、淡紫色、淡绿色、琥珀色、水红色）</a:t>
                      </a:r>
                      <a:r>
                        <a:rPr lang="en-US" altLang="zh-CN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,</a:t>
                      </a:r>
                      <a:r>
                        <a:rPr lang="zh-CN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混光更均匀，白色效果更纯正。</a:t>
                      </a:r>
                      <a:endParaRPr lang="en-US" altLang="zh-CN" sz="10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zh-CN" altLang="en-US" sz="1000" b="1" dirty="0">
                          <a:solidFill>
                            <a:srgbClr val="FF0000"/>
                          </a:solidFill>
                          <a:sym typeface="+mn-ea"/>
                        </a:rPr>
                        <a:t>控制方式：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sym typeface="+mn-ea"/>
                        </a:rPr>
                        <a:t>采用标准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sym typeface="+mn-ea"/>
                        </a:rPr>
                        <a:t>DMX512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sym typeface="+mn-ea"/>
                        </a:rPr>
                        <a:t>（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sym typeface="+mn-ea"/>
                        </a:rPr>
                        <a:t>1990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sym typeface="+mn-ea"/>
                        </a:rPr>
                        <a:t>）协议控制，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sym typeface="+mn-ea"/>
                        </a:rPr>
                        <a:t>1670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sym typeface="+mn-ea"/>
                        </a:rPr>
                        <a:t>万种</a:t>
                      </a:r>
                      <a:r>
                        <a:rPr lang="en-US" altLang="zh-CN" sz="1000" dirty="0">
                          <a:solidFill>
                            <a:schemeClr val="tx1"/>
                          </a:solidFill>
                          <a:sym typeface="+mn-ea"/>
                        </a:rPr>
                        <a:t>RGB</a:t>
                      </a:r>
                      <a:r>
                        <a:rPr lang="zh-CN" altLang="en-US" sz="1000" dirty="0">
                          <a:solidFill>
                            <a:schemeClr val="tx1"/>
                          </a:solidFill>
                          <a:sym typeface="+mn-ea"/>
                        </a:rPr>
                        <a:t>合成真彩色，实现同步、追逐、流水等变化。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0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</a:t>
                      </a:r>
                      <a:r>
                        <a:rPr lang="zh-CN" altLang="en-US" sz="10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主要应用于单体建筑、历史建筑群砖瓦墙照明；寺庙、寺院、古建筑或仿古建筑等</a:t>
                      </a:r>
                      <a:endParaRPr lang="en-US" altLang="zh-CN" sz="1000" b="0" kern="1200" baseline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" name="图片 2" descr="F4016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31595" y="260350"/>
            <a:ext cx="3083560" cy="271145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42910" y="857232"/>
            <a:ext cx="8001000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技术参数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642651" y="1196623"/>
          <a:ext cx="8001000" cy="4371975"/>
        </p:xfrm>
        <a:graphic>
          <a:graphicData uri="http://schemas.openxmlformats.org/drawingml/2006/table">
            <a:tbl>
              <a:tblPr/>
              <a:tblGrid>
                <a:gridCol w="3143250"/>
                <a:gridCol w="4857750"/>
              </a:tblGrid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产品型号</a:t>
                      </a:r>
                      <a:endParaRPr kumimoji="0" lang="zh-CN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F4016A1</a:t>
                      </a:r>
                      <a:r>
                        <a:rPr lang="zh-CN" altLang="en-U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系列</a:t>
                      </a:r>
                      <a:endParaRPr lang="zh-CN" altLang="en-US" sz="1000" b="1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单颗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功率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2W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16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寿命</a:t>
                      </a:r>
                      <a:endParaRPr kumimoji="0" lang="zh-CN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万小时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6颗</a:t>
                      </a:r>
                      <a:endParaRPr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颜色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(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单色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)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4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合</a:t>
                      </a:r>
                      <a:r>
                        <a:rPr lang="en-US" altLang="zh-CN" sz="1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1</a:t>
                      </a:r>
                      <a:r>
                        <a:rPr lang="zh-CN" altLang="en-US" sz="1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sym typeface="+mn-ea"/>
                        </a:rPr>
                        <a:t>红绿蓝白</a:t>
                      </a:r>
                      <a:endParaRPr kumimoji="0" lang="zh-CN" alt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光束角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FWHM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）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45*35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外壳</a:t>
                      </a: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压铸铝灯体，银灰色静电喷塑表面处理</a:t>
                      </a:r>
                      <a:endParaRPr lang="zh-CN" altLang="en-US" sz="10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玻璃材质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3mm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钢化超白玻璃，钻石银颜色表面处理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LED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驱动方式</a:t>
                      </a:r>
                      <a:endParaRPr kumimoji="0" lang="zh-CN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110mA</a:t>
                      </a:r>
                      <a:r>
                        <a:rPr kumimoji="0" lang="zh-CN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恒流驱动</a:t>
                      </a:r>
                      <a:endParaRPr kumimoji="0" lang="zh-CN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系统功率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8W</a:t>
                      </a:r>
                      <a:endParaRPr lang="en-US" altLang="zh-CN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防护等级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IP66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电缆线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0.75mm</a:t>
                      </a:r>
                      <a:r>
                        <a:rPr lang="en-US" altLang="zh-CN" sz="1050" kern="1200" baseline="300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+3</a:t>
                      </a:r>
                      <a:r>
                        <a:rPr lang="zh-CN" altLang="en-US" sz="1050" dirty="0">
                          <a:sym typeface="+mn-ea"/>
                        </a:rPr>
                        <a:t>*</a:t>
                      </a:r>
                      <a:r>
                        <a:rPr lang="en-US" altLang="zh-CN" sz="1050" dirty="0">
                          <a:sym typeface="+mn-ea"/>
                        </a:rPr>
                        <a:t>0.3mm</a:t>
                      </a:r>
                      <a:r>
                        <a:rPr lang="en-US" altLang="zh-CN" sz="1050" baseline="30000" dirty="0">
                          <a:sym typeface="+mn-ea"/>
                        </a:rPr>
                        <a:t>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defRPr/>
                      </a:pP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05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lang="zh-CN" altLang="en-US" sz="105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电气安全等级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zh-CN" altLang="en-US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  <a:endParaRPr lang="zh-CN" altLang="en-US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6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环境温度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20℃~+55 ℃(Ta+10℃)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56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kumimoji="0" 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净重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0.8Kg </a:t>
                      </a:r>
                      <a:endParaRPr lang="en-US" altLang="zh-CN" sz="105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19200" y="1337945"/>
            <a:ext cx="6705600" cy="41814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4170" y="1528445"/>
            <a:ext cx="5915025" cy="38004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7185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黑体" panose="02010609060101010101" pitchFamily="2" charset="-122"/>
                <a:cs typeface="Arial" panose="020B0604020202020204" pitchFamily="34" charset="0"/>
              </a:rPr>
              <a:t>配光曲线</a:t>
            </a:r>
            <a:endParaRPr lang="zh-CN" altLang="en-US" sz="1600" b="1" dirty="0">
              <a:solidFill>
                <a:schemeClr val="bg1"/>
              </a:solidFill>
              <a:latin typeface="Arial" panose="020B0604020202020204" pitchFamily="34" charset="0"/>
              <a:ea typeface="黑体" panose="02010609060101010101" pitchFamily="2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4375" y="979805"/>
            <a:ext cx="591439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F4016A1-6-24DC-PC-A3(4535-CL-6RGBWN-AA-D60,C3,CT)</a:t>
            </a:r>
            <a:endParaRPr lang="zh-CN" altLang="en-US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95578" y="5444821"/>
          <a:ext cx="2929255" cy="571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3595"/>
                <a:gridCol w="1176669"/>
                <a:gridCol w="928694"/>
              </a:tblGrid>
              <a:tr h="285752"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颜色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总输出（流明）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功率（</a:t>
                      </a:r>
                      <a:r>
                        <a:rPr lang="en-US" altLang="zh-CN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 </a:t>
                      </a:r>
                      <a:r>
                        <a:rPr lang="zh-CN" alt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RGBWN</a:t>
                      </a:r>
                      <a:endParaRPr lang="en-US" altLang="zh-CN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p>
                      <a:pPr algn="ctr"/>
                      <a:r>
                        <a:rPr lang="en-US" altLang="zh-CN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5.9</a:t>
                      </a:r>
                      <a:endParaRPr lang="zh-CN" altLang="en-US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50" y="1348105"/>
            <a:ext cx="3874135" cy="352806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810" y="1268730"/>
            <a:ext cx="4885055" cy="372618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cd7e2741-63b3-41c2-a248-b7dc2eaa12d5}"/>
</p:tagLst>
</file>

<file path=ppt/tags/tag2.xml><?xml version="1.0" encoding="utf-8"?>
<p:tagLst xmlns:p="http://schemas.openxmlformats.org/presentationml/2006/main">
  <p:tag name="KSO_WM_UNIT_PLACING_PICTURE_USER_VIEWPORT" val="{&quot;height&quot;:6585,&quot;width&quot;:10560}"/>
</p:tagLst>
</file>

<file path=ppt/tags/tag3.xml><?xml version="1.0" encoding="utf-8"?>
<p:tagLst xmlns:p="http://schemas.openxmlformats.org/presentationml/2006/main">
  <p:tag name="KSO_WM_UNIT_TABLE_BEAUTIFY" val="smartTable{e41edf64-a073-492d-9ebc-5966a9be38ad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WPS 演示</Application>
  <PresentationFormat>全屏显示(4:3)</PresentationFormat>
  <Paragraphs>103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Arial</vt:lpstr>
      <vt:lpstr>宋体</vt:lpstr>
      <vt:lpstr>Wingdings</vt:lpstr>
      <vt:lpstr>黑体</vt:lpstr>
      <vt:lpstr>微软雅黑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丹丹</cp:lastModifiedBy>
  <cp:revision>165</cp:revision>
  <dcterms:created xsi:type="dcterms:W3CDTF">2015-05-19T08:03:00Z</dcterms:created>
  <dcterms:modified xsi:type="dcterms:W3CDTF">2021-11-01T06:56:50Z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B62FF8429E6340BE962AE89F8E5588C4</vt:lpwstr>
  </property>
  <property fmtid="{D5CDD505-2E9C-101B-9397-08002B2CF9AE}" pid="3" name="KSOProductBuildVer">
    <vt:lpwstr>2052-11.1.0.11045</vt:lpwstr>
  </property>
</Properties>
</file>