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1" r:id="rId3"/>
    <p:sldId id="262" r:id="rId4"/>
    <p:sldId id="263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7350A-DB07-4BC8-9B21-1A892ECFC6C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39D00-4D4A-44B4-B57E-17AC761BB74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39D00-4D4A-44B4-B57E-17AC761BB74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57188" y="3429000"/>
            <a:ext cx="824726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概述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188259" y="3060834"/>
            <a:ext cx="7056784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FF0000"/>
                </a:solidFill>
              </a:rPr>
              <a:t>【</a:t>
            </a:r>
            <a:r>
              <a:rPr lang="zh-CN" altLang="en-US" b="1" dirty="0" smtClean="0">
                <a:solidFill>
                  <a:srgbClr val="FF0000"/>
                </a:solidFill>
              </a:rPr>
              <a:t>型号</a:t>
            </a:r>
            <a:r>
              <a:rPr lang="en-US" altLang="zh-CN" b="1" dirty="0" smtClean="0">
                <a:solidFill>
                  <a:srgbClr val="FF0000"/>
                </a:solidFill>
              </a:rPr>
              <a:t>:F4015】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Group 5"/>
          <p:cNvGraphicFramePr>
            <a:graphicFrameLocks noGrp="1"/>
          </p:cNvGraphicFramePr>
          <p:nvPr/>
        </p:nvGraphicFramePr>
        <p:xfrm>
          <a:off x="285720" y="3875400"/>
          <a:ext cx="8501122" cy="2577338"/>
        </p:xfrm>
        <a:graphic>
          <a:graphicData uri="http://schemas.openxmlformats.org/drawingml/2006/table">
            <a:tbl>
              <a:tblPr/>
              <a:tblGrid>
                <a:gridCol w="4250561"/>
                <a:gridCol w="4250561"/>
              </a:tblGrid>
              <a:tr h="25203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1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防水：</a:t>
                      </a:r>
                      <a:endParaRPr lang="en-US" altLang="zh-CN" sz="11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密封圈采用进口耐老化硅橡胶原料；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防</a:t>
                      </a:r>
                      <a:r>
                        <a:rPr lang="zh-CN" alt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护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等级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IP66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zh-CN" altLang="en-US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1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结构：</a:t>
                      </a:r>
                      <a:endParaRPr lang="zh-CN" altLang="en-US" sz="11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根据</a:t>
                      </a: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散热特性，合理的散热通路设计，使</a:t>
                      </a: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的热量快速通过灯具结构传导出来，保证</a:t>
                      </a: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发光效率及使用寿命；</a:t>
                      </a:r>
                      <a:endParaRPr lang="zh-CN" altLang="en-US" sz="11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压铸铝灯体，</a:t>
                      </a:r>
                      <a:r>
                        <a:rPr lang="zh-CN" altLang="en-US" sz="1100" dirty="0" smtClean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灯体轻薄、小巧</a:t>
                      </a:r>
                      <a:r>
                        <a:rPr lang="en-US" altLang="zh-CN" sz="1100" dirty="0" smtClean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.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静电喷塑表面处理；</a:t>
                      </a:r>
                      <a:endParaRPr lang="zh-CN" altLang="en-US" sz="11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CN" sz="1100" b="0" kern="1200" baseline="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1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安装：</a:t>
                      </a:r>
                      <a:r>
                        <a:rPr lang="zh-CN" altLang="en-US" sz="1100" dirty="0" smtClean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通过精心设计的安装支架，可以配合不同的瓦片固定，实现更灵活的角度调节功能，安装方便快捷。</a:t>
                      </a:r>
                      <a:endParaRPr lang="en-US" altLang="zh-CN" sz="11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应用场</a:t>
                      </a:r>
                      <a:r>
                        <a:rPr lang="zh-CN" altLang="en-US" sz="1100" b="1" kern="1200" baseline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所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：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主要应用于单体建筑、历史建筑群砖瓦墙照明；寺庙、寺院、古建筑或仿古建筑等</a:t>
                      </a:r>
                      <a:endParaRPr lang="en-US" altLang="zh-CN" sz="1100" b="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74695" y="764540"/>
            <a:ext cx="2523490" cy="215455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42910" y="857232"/>
            <a:ext cx="8001000" cy="338138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技术参数</a:t>
            </a:r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42651" y="1196623"/>
          <a:ext cx="8001000" cy="4116197"/>
        </p:xfrm>
        <a:graphic>
          <a:graphicData uri="http://schemas.openxmlformats.org/drawingml/2006/table">
            <a:tbl>
              <a:tblPr/>
              <a:tblGrid>
                <a:gridCol w="3143250"/>
                <a:gridCol w="4857750"/>
              </a:tblGrid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产品型号</a:t>
                      </a:r>
                      <a:endParaRPr kumimoji="0" 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F4015</a:t>
                      </a:r>
                      <a:r>
                        <a:rPr lang="zh-CN" altLang="en-US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系列</a:t>
                      </a:r>
                      <a:endParaRPr lang="zh-CN" altLang="en-US" sz="10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光源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LED</a:t>
                      </a:r>
                      <a:endParaRPr kumimoji="0" lang="zh-CN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单颗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功率</a:t>
                      </a:r>
                      <a:endPara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1W</a:t>
                      </a:r>
                      <a:endParaRPr lang="en-US" altLang="zh-CN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寿命</a:t>
                      </a:r>
                      <a:endPara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万小时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数量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3颗/6颗</a:t>
                      </a:r>
                      <a:endParaRPr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颜色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单色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红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绿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蓝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琥珀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中性白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暖白</a:t>
                      </a:r>
                      <a:endParaRPr kumimoji="0" lang="zh-CN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光束角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FWHM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）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13°/20°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/40</a:t>
                      </a:r>
                      <a:r>
                        <a:rPr lang="zh-CN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°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/40*16°</a:t>
                      </a:r>
                      <a:endParaRPr lang="zh-CN" altLang="en-US" sz="105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外壳</a:t>
                      </a: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压铸铝灯体，银灰色静电喷塑表面处理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玻璃材质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3mm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钢化超白玻璃，钻石银颜色表面处理</a:t>
                      </a:r>
                      <a:endParaRPr lang="zh-CN" altLang="en-US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驱动方式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350mA</a:t>
                      </a:r>
                      <a:r>
                        <a:rPr kumimoji="0" lang="zh-CN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恒流驱动</a:t>
                      </a:r>
                      <a:endParaRPr kumimoji="0" lang="zh-CN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系统功率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3W</a:t>
                      </a:r>
                      <a:r>
                        <a:rPr lang="zh-CN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颗</a:t>
                      </a:r>
                      <a:r>
                        <a:rPr lang="zh-CN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）；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6W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颗）</a:t>
                      </a:r>
                      <a:endParaRPr lang="zh-CN" altLang="en-US" sz="105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防护等级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IP66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电缆线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2*1.0mm</a:t>
                      </a:r>
                      <a:r>
                        <a:rPr lang="en-US" altLang="zh-CN" sz="105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电缆线橡胶线</a:t>
                      </a:r>
                      <a:endParaRPr lang="zh-CN" altLang="en-US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电气安全等级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  <a:endParaRPr lang="zh-CN" altLang="en-US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环境温度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20℃~+55 ℃(Ta+10℃)</a:t>
                      </a:r>
                      <a:endParaRPr lang="en-US" altLang="zh-CN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净重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0.8Kg </a:t>
                      </a:r>
                      <a:endParaRPr lang="en-US" altLang="zh-CN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4404" y="642918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灯具尺寸（</a:t>
            </a:r>
            <a:r>
              <a:rPr lang="en-US" altLang="zh-CN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mm</a:t>
            </a:r>
            <a:r>
              <a:rPr lang="zh-CN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）</a:t>
            </a:r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19250" y="1196340"/>
            <a:ext cx="5745480" cy="318833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cd7e2741-63b3-41c2-a248-b7dc2eaa12d5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468</Words>
  <Application>WPS 演示</Application>
  <PresentationFormat>全屏显示(4:3)</PresentationFormat>
  <Paragraphs>83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黑体</vt:lpstr>
      <vt:lpstr>微软雅黑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张巍</dc:creator>
  <cp:lastModifiedBy>li.chen</cp:lastModifiedBy>
  <cp:revision>163</cp:revision>
  <dcterms:created xsi:type="dcterms:W3CDTF">2015-05-19T08:03:00Z</dcterms:created>
  <dcterms:modified xsi:type="dcterms:W3CDTF">2021-07-19T03:44:56Z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B62FF8429E6340BE962AE89F8E5588C4</vt:lpwstr>
  </property>
  <property fmtid="{D5CDD505-2E9C-101B-9397-08002B2CF9AE}" pid="3" name="KSOProductBuildVer">
    <vt:lpwstr>2052-11.1.0.10667</vt:lpwstr>
  </property>
</Properties>
</file>