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  <p:sldId id="262" r:id="rId4"/>
    <p:sldId id="266" r:id="rId5"/>
    <p:sldId id="264" r:id="rId6"/>
    <p:sldId id="271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57188" y="3071810"/>
            <a:ext cx="824726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概述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63888" y="2643182"/>
            <a:ext cx="244827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【</a:t>
            </a:r>
            <a:r>
              <a:rPr lang="zh-CN" altLang="en-US" b="1" dirty="0">
                <a:solidFill>
                  <a:srgbClr val="FF0000"/>
                </a:solidFill>
              </a:rPr>
              <a:t>型号</a:t>
            </a:r>
            <a:r>
              <a:rPr lang="en-US" altLang="zh-CN" b="1" dirty="0">
                <a:solidFill>
                  <a:srgbClr val="FF0000"/>
                </a:solidFill>
              </a:rPr>
              <a:t>:F4011A/B5/B】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Group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57505" y="3409950"/>
          <a:ext cx="8248650" cy="3063240"/>
        </p:xfrm>
        <a:graphic>
          <a:graphicData uri="http://schemas.openxmlformats.org/drawingml/2006/table">
            <a:tbl>
              <a:tblPr/>
              <a:tblGrid>
                <a:gridCol w="4124325"/>
                <a:gridCol w="4124325"/>
              </a:tblGrid>
              <a:tr h="25203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0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防水：</a:t>
                      </a:r>
                      <a:endParaRPr lang="en-US" altLang="zh-CN" sz="1000" b="1" i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0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altLang="zh-CN" sz="10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zh-CN" altLang="en-US" sz="1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密封圈采用进口耐老化硅橡胶原料；</a:t>
                      </a:r>
                      <a:endParaRPr lang="en-US" altLang="zh-CN" sz="1000" b="1" i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0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CN" altLang="en-US" sz="10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防护等级</a:t>
                      </a:r>
                      <a:r>
                        <a:rPr lang="en-US" altLang="zh-CN" sz="10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IP66</a:t>
                      </a:r>
                      <a:r>
                        <a:rPr lang="zh-CN" altLang="en-US" sz="10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en-US" altLang="zh-CN" sz="10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0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结构：</a:t>
                      </a:r>
                      <a:endParaRPr lang="en-US" altLang="zh-CN" sz="1000" b="1" i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altLang="zh-CN" sz="1000" i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根据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LED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散热特性，合理的散热通路设计，使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LED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的热量快速通过灯具结构传导出来，保证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LED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发光效率及使用寿命；</a:t>
                      </a:r>
                      <a:br>
                        <a:rPr lang="zh-CN" altLang="en-US" sz="1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zh-CN" sz="1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zh-CN" altLang="en-US" sz="1000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压铸铝灯体，银灰色静电喷塑表面处理；</a:t>
                      </a:r>
                      <a:br>
                        <a:rPr lang="zh-CN" altLang="en-US" sz="1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zh-CN" sz="1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000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5mm</a:t>
                      </a:r>
                      <a:r>
                        <a:rPr lang="zh-CN" altLang="en-US" sz="1000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钢化超白玻璃</a:t>
                      </a:r>
                      <a:r>
                        <a:rPr lang="zh-CN" altLang="en-US" sz="1000" i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灯罩，钻石银表面颜色处理。</a:t>
                      </a:r>
                      <a:endParaRPr lang="en-US" altLang="zh-CN" sz="1000" i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安全规范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：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anose="020B0604020202020204" pitchFamily="34" charset="-122"/>
                        </a:rPr>
                        <a:t>灯具严格按照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anose="020B0604020202020204" pitchFamily="34" charset="-122"/>
                        </a:rPr>
                        <a:t>CQC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anose="020B0604020202020204" pitchFamily="34" charset="-122"/>
                        </a:rPr>
                        <a:t>（中国质量认证中心）、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anose="020B0604020202020204" pitchFamily="34" charset="-122"/>
                        </a:rPr>
                        <a:t>EMC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anose="020B0604020202020204" pitchFamily="34" charset="-122"/>
                        </a:rPr>
                        <a:t>（电磁兼容）标准设计；</a:t>
                      </a:r>
                      <a:br>
                        <a:rPr lang="zh-CN" altLang="en-US" sz="1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br>
                        <a:rPr lang="zh-CN" altLang="en-US" sz="1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br>
                        <a:rPr lang="zh-CN" altLang="en-US" sz="1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dirty="0">
                          <a:solidFill>
                            <a:srgbClr val="FF0000"/>
                          </a:solidFill>
                          <a:sym typeface="+mn-ea"/>
                        </a:rPr>
                        <a:t>安装：</a:t>
                      </a:r>
                      <a:r>
                        <a:rPr lang="zh-CN" altLang="en-US" sz="1000" dirty="0">
                          <a:sym typeface="+mn-ea"/>
                        </a:rPr>
                        <a:t>通过精心设计的定制安装支架，可以配合不同的瓦片固定，并可调节灯具投射角度，安装方便快捷。</a:t>
                      </a:r>
                      <a:endParaRPr lang="en-US" altLang="zh-CN" sz="10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000" b="1" dirty="0">
                          <a:solidFill>
                            <a:srgbClr val="FF0000"/>
                          </a:solidFill>
                          <a:sym typeface="+mn-ea"/>
                        </a:rPr>
                        <a:t>应用场所：</a:t>
                      </a:r>
                      <a:r>
                        <a:rPr lang="zh-CN" altLang="en-US" sz="1000" dirty="0">
                          <a:sym typeface="+mn-ea"/>
                        </a:rPr>
                        <a:t>古建筑、寺庙、景区等瓦片屋顶；</a:t>
                      </a:r>
                      <a:endParaRPr lang="zh-CN" altLang="en-US" sz="10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图片 2" descr="F4011渲染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40" y="476250"/>
            <a:ext cx="3293745" cy="21850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42910" y="857232"/>
            <a:ext cx="8001000" cy="3381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技术参数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42620" y="1214120"/>
          <a:ext cx="8001000" cy="4827270"/>
        </p:xfrm>
        <a:graphic>
          <a:graphicData uri="http://schemas.openxmlformats.org/drawingml/2006/table">
            <a:tbl>
              <a:tblPr/>
              <a:tblGrid>
                <a:gridCol w="3143250"/>
                <a:gridCol w="4857750"/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产品型号</a:t>
                      </a:r>
                      <a:endParaRPr kumimoji="0" lang="zh-CN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F4011A/B5/B</a:t>
                      </a:r>
                      <a:endParaRPr lang="zh-CN" altLang="en-US" sz="10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光源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LED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774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单颗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功率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1W/1.5W/2.2W</a:t>
                      </a:r>
                      <a:endParaRPr lang="en-US" altLang="zh-CN" sz="100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寿命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万小时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数量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颗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-US" altLang="en-US" sz="10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LED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颜色</a:t>
                      </a:r>
                      <a:endParaRPr lang="en-US" altLang="en-US" sz="100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红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绿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蓝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琥珀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白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中性白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暖白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光束角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（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FWHM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10°/15°/20°/30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°/45°/60°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压铸铝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1000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压铸铝灯体，银灰色静电喷塑表面处理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灯罩</a:t>
                      </a: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材质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5mm</a:t>
                      </a:r>
                      <a:r>
                        <a:rPr lang="zh-CN" altLang="en-US" sz="1000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钢化超白玻璃</a:t>
                      </a:r>
                      <a:r>
                        <a:rPr lang="zh-CN" altLang="en-US" sz="1000" i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，钻石银表面颜色处理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输入电源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DC 24V</a:t>
                      </a:r>
                      <a:endParaRPr lang="en-US" altLang="zh-CN" sz="100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驱动方式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350mA/500mA/700mA 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恒流驱动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系统功率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4W/7W/9W</a:t>
                      </a:r>
                      <a:endParaRPr lang="en-US" altLang="zh-CN" sz="1000" kern="1200" baseline="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防护等级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IP66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电缆线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2*1.0</a:t>
                      </a:r>
                      <a:r>
                        <a:rPr lang="en-US" altLang="zh-CN" sz="100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mm²</a:t>
                      </a:r>
                      <a:r>
                        <a:rPr lang="en-US" altLang="zh-CN" sz="1000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1000" i="0" kern="120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橡胶线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电气安全等级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III</a:t>
                      </a:r>
                      <a:r>
                        <a:rPr lang="zh-CN" altLang="en-US" sz="1000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类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环境温度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-20℃~+55 ℃(Ta+10℃)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净重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0.8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KG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71472" y="857232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灯具尺寸（</a:t>
            </a:r>
            <a:r>
              <a:rPr lang="en-US" altLang="zh-CN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mm</a:t>
            </a: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122" y="1700808"/>
            <a:ext cx="5019048" cy="37619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291" y="1844824"/>
            <a:ext cx="2733333" cy="37714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39722" y="641967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1302" y="979706"/>
            <a:ext cx="457200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F4011A-4-24DC（20-OL-4WN-AA，CT）</a:t>
            </a:r>
            <a:endParaRPr lang="en-US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95578" y="5372749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0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371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628775"/>
            <a:ext cx="3748405" cy="34143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1484630"/>
            <a:ext cx="4941570" cy="34804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39722" y="641967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1302" y="979706"/>
            <a:ext cx="457200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F4011A-4-24DC（30-OL-4WN-AA，CT）</a:t>
            </a:r>
            <a:endParaRPr lang="en-US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95578" y="5372749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0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3710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348105"/>
            <a:ext cx="3739515" cy="35248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1412875"/>
            <a:ext cx="4826635" cy="330390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649*241"/>
  <p:tag name="TABLE_ENDDRAG_RECT" val="28*268*649*241"/>
</p:tagLst>
</file>

<file path=ppt/tags/tag2.xml><?xml version="1.0" encoding="utf-8"?>
<p:tagLst xmlns:p="http://schemas.openxmlformats.org/presentationml/2006/main">
  <p:tag name="KSO_WM_UNIT_TABLE_BEAUTIFY" val="smartTable{41bee363-9b09-4398-97a0-a5366d7cd0cd}"/>
  <p:tag name="TABLE_ENDDRAG_ORIGIN_RECT" val="630*380"/>
  <p:tag name="TABLE_ENDDRAG_RECT" val="50*95*630*380"/>
</p:tagLst>
</file>

<file path=ppt/tags/tag3.xml><?xml version="1.0" encoding="utf-8"?>
<p:tagLst xmlns:p="http://schemas.openxmlformats.org/presentationml/2006/main">
  <p:tag name="KSO_WM_UNIT_TABLE_BEAUTIFY" val="smartTable{a5b5914e-0802-40b5-add9-549391bd23c3}"/>
</p:tagLst>
</file>

<file path=ppt/tags/tag4.xml><?xml version="1.0" encoding="utf-8"?>
<p:tagLst xmlns:p="http://schemas.openxmlformats.org/presentationml/2006/main">
  <p:tag name="KSO_WM_UNIT_TABLE_BEAUTIFY" val="smartTable{a5b5914e-0802-40b5-add9-549391bd23c3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661</Words>
  <Application>WPS 演示</Application>
  <PresentationFormat>全屏显示(4:3)</PresentationFormat>
  <Paragraphs>118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宋体</vt:lpstr>
      <vt:lpstr>Wingdings</vt:lpstr>
      <vt:lpstr>黑体</vt:lpstr>
      <vt:lpstr>Arial Unicode MS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张巍</dc:creator>
  <cp:lastModifiedBy>丹丹</cp:lastModifiedBy>
  <cp:revision>135</cp:revision>
  <dcterms:created xsi:type="dcterms:W3CDTF">2015-05-19T08:03:00Z</dcterms:created>
  <dcterms:modified xsi:type="dcterms:W3CDTF">2021-11-01T06:17:55Z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D8B9548591E4490F96E235C7783D55D4</vt:lpwstr>
  </property>
  <property fmtid="{D5CDD505-2E9C-101B-9397-08002B2CF9AE}" pid="3" name="KSOProductBuildVer">
    <vt:lpwstr>2052-11.1.0.11045</vt:lpwstr>
  </property>
</Properties>
</file>