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6" r:id="rId4"/>
    <p:sldId id="262" r:id="rId5"/>
    <p:sldId id="263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501442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940" y="1124883"/>
            <a:ext cx="392909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:F3083A/B5】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786878"/>
            <a:ext cx="8391306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使用防水透气螺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塞，平衡内外压差，</a:t>
            </a:r>
            <a:r>
              <a:rPr lang="zh-CN" altLang="en-US" sz="1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灯具采用对流散热气流孔通道设计，提高灯具散热性能，有效降低</a:t>
            </a: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高驱动平均寿命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通过精心设计的安装支架，可以调节灯具投射角度，并可横向调节，安装方便快捷。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 smtClean="0"/>
              <a:t>1.</a:t>
            </a:r>
            <a:r>
              <a:rPr lang="zh-CN" altLang="en-US" sz="1000" dirty="0" smtClean="0"/>
              <a:t>采用</a:t>
            </a:r>
            <a:r>
              <a:rPr lang="en-US" altLang="zh-CN" sz="1000" dirty="0" smtClean="0"/>
              <a:t>DMX512</a:t>
            </a:r>
            <a:r>
              <a:rPr lang="zh-CN" altLang="en-US" sz="1000" dirty="0" smtClean="0"/>
              <a:t>（</a:t>
            </a:r>
            <a:r>
              <a:rPr lang="en-US" altLang="zh-CN" sz="1000" dirty="0" smtClean="0"/>
              <a:t>1990</a:t>
            </a:r>
            <a:r>
              <a:rPr lang="zh-CN" altLang="en-US" sz="1000" dirty="0" smtClean="0"/>
              <a:t>）协议控制， </a:t>
            </a:r>
            <a:r>
              <a:rPr lang="en-US" altLang="zh-CN" sz="1000" dirty="0" smtClean="0"/>
              <a:t>1670</a:t>
            </a:r>
            <a:r>
              <a:rPr lang="zh-CN" altLang="en-US" sz="1000" dirty="0" smtClean="0"/>
              <a:t>万种</a:t>
            </a:r>
            <a:r>
              <a:rPr lang="en-US" altLang="zh-CN" sz="1000" dirty="0" smtClean="0"/>
              <a:t>RGB</a:t>
            </a:r>
            <a:r>
              <a:rPr lang="zh-CN" altLang="en-US" sz="1000" dirty="0" smtClean="0"/>
              <a:t>合成真彩色，实现同步、追逐、流水等变化。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en-US" altLang="zh-CN" sz="1000" dirty="0" smtClean="0"/>
              <a:t>                       2.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 smtClean="0"/>
              <a:t>广场、户外景观、大桥外立面、大型建筑、主题公园、娱乐场所等地的景观照明。</a:t>
            </a:r>
            <a:endParaRPr lang="zh-CN" altLang="en-US" sz="1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44450"/>
            <a:ext cx="3801745" cy="135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F3083A-24-UN-RC-Y(55-XL-24RGBWN-AJ,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56385"/>
            <a:ext cx="3565525" cy="3269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795" y="1412875"/>
            <a:ext cx="5450205" cy="3807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F3083A-24-UN-RC-Y(3015-XL-24RGBWN-AJ,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5007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863340" cy="3550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628775"/>
            <a:ext cx="4811395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F3083A-24-UN-RC-Y(5030-XL-24RGBWN-AJ,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4210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720850"/>
            <a:ext cx="3590925" cy="3310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576705"/>
            <a:ext cx="5057140" cy="3704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83" cy="4166870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F3088A/B5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7076" y="500676"/>
            <a:ext cx="7416824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873760"/>
          <a:ext cx="8001000" cy="5723255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F3083A/B5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PCS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40°/55°</a:t>
                      </a:r>
                      <a:r>
                        <a:rPr lang="zh-CN" altLang="en-US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</a:t>
                      </a:r>
                      <a:r>
                        <a:rPr lang="zh-CN" altLang="en-US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玻璃，碧玉黑表面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颜色处理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6.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7995" y="764540"/>
            <a:ext cx="813308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00496" y="1204897"/>
            <a:ext cx="4161818" cy="2438417"/>
            <a:chOff x="4000496" y="1204897"/>
            <a:chExt cx="4161818" cy="243841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000496" y="1223603"/>
              <a:ext cx="4161818" cy="2419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923431" y="1204897"/>
              <a:ext cx="4395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2844" y="13572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底安装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254" y="35718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端安装</a:t>
            </a:r>
            <a:endParaRPr lang="zh-CN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1981885" cy="20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357686" y="378619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28370" y="3653790"/>
            <a:ext cx="4650105" cy="2904490"/>
            <a:chOff x="928662" y="3654095"/>
            <a:chExt cx="5072098" cy="3203905"/>
          </a:xfrm>
        </p:grpSpPr>
        <p:grpSp>
          <p:nvGrpSpPr>
            <p:cNvPr id="13" name="组合 12"/>
            <p:cNvGrpSpPr/>
            <p:nvPr/>
          </p:nvGrpSpPr>
          <p:grpSpPr>
            <a:xfrm>
              <a:off x="928662" y="3654095"/>
              <a:ext cx="5072098" cy="3203905"/>
              <a:chOff x="928662" y="3654095"/>
              <a:chExt cx="5072098" cy="320390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28662" y="3654095"/>
                <a:ext cx="5072098" cy="3203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85852" y="3714752"/>
                <a:ext cx="1643074" cy="1558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357686" y="5295141"/>
              <a:ext cx="567784" cy="30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637.4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F3083A-24-UN-RC-Y(12-XL-24RGBWN-AJ,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84630"/>
            <a:ext cx="3957320" cy="3575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565" y="1663065"/>
            <a:ext cx="4598670" cy="3396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F3083A-24-UN-RC-Y(15-XL-24RGBWN-AJ,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556385"/>
            <a:ext cx="3698875" cy="3482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700530"/>
            <a:ext cx="4873625" cy="3663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F3083A-24-UN-RC-Y(20-XL-24RGBWN-AJ,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700530"/>
            <a:ext cx="3783965" cy="3552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1772920"/>
            <a:ext cx="4837430" cy="3519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F3083A-24-UN-RC-Y(30-XL-24RGBWN-AJ,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36670" cy="3503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28775"/>
            <a:ext cx="4959350" cy="3525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386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500" y="1000125"/>
            <a:ext cx="48787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F3083A-24-UN-RC-Y(40-XL-24RGBWN-AJ, L610mm，C，CT)</a:t>
            </a:r>
            <a:endParaRPr lang="en-US" altLang="zh-CN" sz="14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27" y="5444822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56385"/>
            <a:ext cx="3791585" cy="3510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45" y="1556385"/>
            <a:ext cx="4843145" cy="35890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abab4cca-d83b-4aa8-aa8a-fd988298ab52}"/>
</p:tagLst>
</file>

<file path=ppt/tags/tag2.xml><?xml version="1.0" encoding="utf-8"?>
<p:tagLst xmlns:p="http://schemas.openxmlformats.org/presentationml/2006/main">
  <p:tag name="KSO_WM_UNIT_TABLE_BEAUTIFY" val="smartTable{62155c79-96f0-4faa-9197-767059b0f885}"/>
  <p:tag name="TABLE_ENDDRAG_ORIGIN_RECT" val="630*456"/>
  <p:tag name="TABLE_ENDDRAG_RECT" val="45*68*630*456"/>
</p:tagLst>
</file>

<file path=ppt/tags/tag3.xml><?xml version="1.0" encoding="utf-8"?>
<p:tagLst xmlns:p="http://schemas.openxmlformats.org/presentationml/2006/main">
  <p:tag name="KSO_WM_UNIT_TABLE_BEAUTIFY" val="smartTable{abab4cca-d83b-4aa8-aa8a-fd988298ab52}"/>
</p:tagLst>
</file>

<file path=ppt/tags/tag4.xml><?xml version="1.0" encoding="utf-8"?>
<p:tagLst xmlns:p="http://schemas.openxmlformats.org/presentationml/2006/main">
  <p:tag name="KSO_WM_UNIT_TABLE_BEAUTIFY" val="smartTable{abab4cca-d83b-4aa8-aa8a-fd988298ab52}"/>
</p:tagLst>
</file>

<file path=ppt/tags/tag5.xml><?xml version="1.0" encoding="utf-8"?>
<p:tagLst xmlns:p="http://schemas.openxmlformats.org/presentationml/2006/main">
  <p:tag name="KSO_WM_UNIT_TABLE_BEAUTIFY" val="smartTable{abab4cca-d83b-4aa8-aa8a-fd988298ab52}"/>
</p:tagLst>
</file>

<file path=ppt/tags/tag6.xml><?xml version="1.0" encoding="utf-8"?>
<p:tagLst xmlns:p="http://schemas.openxmlformats.org/presentationml/2006/main">
  <p:tag name="KSO_WM_UNIT_TABLE_BEAUTIFY" val="smartTable{abab4cca-d83b-4aa8-aa8a-fd988298ab52}"/>
</p:tagLst>
</file>

<file path=ppt/tags/tag7.xml><?xml version="1.0" encoding="utf-8"?>
<p:tagLst xmlns:p="http://schemas.openxmlformats.org/presentationml/2006/main">
  <p:tag name="KSO_WM_UNIT_TABLE_BEAUTIFY" val="smartTable{abab4cca-d83b-4aa8-aa8a-fd988298ab52}"/>
</p:tagLst>
</file>

<file path=ppt/tags/tag8.xml><?xml version="1.0" encoding="utf-8"?>
<p:tagLst xmlns:p="http://schemas.openxmlformats.org/presentationml/2006/main">
  <p:tag name="KSO_WM_UNIT_TABLE_BEAUTIFY" val="smartTable{abab4cca-d83b-4aa8-aa8a-fd988298ab52}"/>
</p:tagLst>
</file>

<file path=ppt/tags/tag9.xml><?xml version="1.0" encoding="utf-8"?>
<p:tagLst xmlns:p="http://schemas.openxmlformats.org/presentationml/2006/main">
  <p:tag name="KSO_WM_UNIT_TABLE_BEAUTIFY" val="smartTable{abab4cca-d83b-4aa8-aa8a-fd988298ab5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2084</Words>
  <Application>WPS 演示</Application>
  <PresentationFormat>全屏显示(4:3)</PresentationFormat>
  <Paragraphs>362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139</cp:revision>
  <dcterms:created xsi:type="dcterms:W3CDTF">2015-05-19T08:03:00Z</dcterms:created>
  <dcterms:modified xsi:type="dcterms:W3CDTF">2021-10-30T07:32:41Z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93D5DB94C97440DBA5859C2DA603E015</vt:lpwstr>
  </property>
  <property fmtid="{D5CDD505-2E9C-101B-9397-08002B2CF9AE}" pid="3" name="KSOProductBuildVer">
    <vt:lpwstr>2052-11.1.0.11045</vt:lpwstr>
  </property>
</Properties>
</file>