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3"/>
    <p:sldId id="266" r:id="rId4"/>
    <p:sldId id="262" r:id="rId5"/>
    <p:sldId id="263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4" y="78"/>
      </p:cViewPr>
      <p:guideLst>
        <p:guide orient="horz" pos="21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2EEC-3F03-4643-923F-F33E0CE127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C7B0A-8126-4C3C-AC8D-DEB21E09D0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429370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963" y="1052812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型号</a:t>
            </a:r>
            <a:r>
              <a:rPr lang="en-US" altLang="zh-CN" b="1" dirty="0">
                <a:solidFill>
                  <a:srgbClr val="FF0000"/>
                </a:solidFill>
              </a:rPr>
              <a:t>:F3081A/B5】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715122"/>
            <a:ext cx="8391306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使用防水透气螺塞，平衡内外压差，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灯具采用对流散热气流孔通道设计，提高灯具散热性能，有效降低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温度，提高驱动平均寿命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通过精心设计的安装支架，可以调节灯具投射角度，并可横向调节，安装方便快捷。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/>
              <a:t>1.</a:t>
            </a:r>
            <a:r>
              <a:rPr lang="zh-CN" altLang="en-US" sz="1000" dirty="0"/>
              <a:t>采用</a:t>
            </a:r>
            <a:r>
              <a:rPr lang="en-US" altLang="zh-CN" sz="1000" dirty="0"/>
              <a:t>DMX512</a:t>
            </a:r>
            <a:r>
              <a:rPr lang="zh-CN" altLang="en-US" sz="1000" dirty="0"/>
              <a:t>（</a:t>
            </a:r>
            <a:r>
              <a:rPr lang="en-US" altLang="zh-CN" sz="1000" dirty="0"/>
              <a:t>1990</a:t>
            </a:r>
            <a:r>
              <a:rPr lang="zh-CN" altLang="en-US" sz="1000" dirty="0"/>
              <a:t>）协议控制， </a:t>
            </a:r>
            <a:r>
              <a:rPr lang="en-US" altLang="zh-CN" sz="1000" dirty="0"/>
              <a:t>1670</a:t>
            </a:r>
            <a:r>
              <a:rPr lang="zh-CN" altLang="en-US" sz="1000" dirty="0"/>
              <a:t>万种</a:t>
            </a:r>
            <a:r>
              <a:rPr lang="en-US" altLang="zh-CN" sz="1000" dirty="0"/>
              <a:t>RGB</a:t>
            </a:r>
            <a:r>
              <a:rPr lang="zh-CN" altLang="en-US" sz="1000" dirty="0"/>
              <a:t>合成真彩色，实现同步、追逐、流水等变化。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en-US" altLang="zh-CN" sz="1000" dirty="0"/>
              <a:t>                       2.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/>
              <a:t>广场、户外景观、大桥外立面、大型建筑、主题公园、娱乐场所等地的景观照明。</a:t>
            </a:r>
            <a:endParaRPr lang="zh-CN" alt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96280" y="116205"/>
            <a:ext cx="1804670" cy="11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F3081A-12-UN-RC-Y（55-XL-12RGBWN-AJ，L380mm，CT）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702435"/>
            <a:ext cx="3818890" cy="3453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772920"/>
            <a:ext cx="4742815" cy="3509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F3081A-12-UN-RC-Y（3015-XL-12RGBWN-AJ，L380mm，CT）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88465"/>
            <a:ext cx="3702685" cy="3373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678305"/>
            <a:ext cx="474218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F3081A-12-UN-RC-Y（5030-XL-12RGBWN-AJ，L380mm，CT）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55085" cy="3660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00530"/>
            <a:ext cx="493776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25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7076" y="357166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642918"/>
          <a:ext cx="8001000" cy="6124093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343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F3081A/B5</a:t>
                      </a:r>
                      <a:endParaRPr lang="zh-CN" altLang="en-US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CREE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OSRAM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12PCS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红绿蓝中性白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/40°/55°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W/87W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4.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6995" y="3879850"/>
            <a:ext cx="4509770" cy="284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85860"/>
            <a:ext cx="4233256" cy="260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00694" y="1285860"/>
            <a:ext cx="436245" cy="275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99" y="12144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底安装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10" y="35247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端安装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1981885" cy="20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857628"/>
            <a:ext cx="1643074" cy="15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28807" y="4000187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438017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407.4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F3081A-12-UN-RC-Y（12-XL-12RGBWN-AJ，L380mm，CT）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938270" cy="3631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772920"/>
            <a:ext cx="4834255" cy="3505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F3081A-12-UN-RC-Y（15-XL-12RGBWN-AJ，L380mm，CT）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16350" cy="3536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716405"/>
            <a:ext cx="4817110" cy="3425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F3081A-12-UN-RC-Y（20-XL-12RGBWN-AJ，L380mm，CT）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620135" cy="3298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30985"/>
            <a:ext cx="4947920" cy="3651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F3081A-12-UN-RC-Y（30-XL-12RGBWN-AJ，L380mm，CT）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33855"/>
            <a:ext cx="3777615" cy="3483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772920"/>
            <a:ext cx="4629150" cy="34182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620" y="692785"/>
            <a:ext cx="77914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" y="1071245"/>
            <a:ext cx="50419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F3081A-12-UN-RC-Y（40-XL-12RGBWN-AJ，L380mm，CT）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755" y="5372748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91280" cy="3683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00530"/>
            <a:ext cx="4809490" cy="35026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99e8a4ad-3e68-4959-8d11-6a5c68009679}"/>
</p:tagLst>
</file>

<file path=ppt/tags/tag2.xml><?xml version="1.0" encoding="utf-8"?>
<p:tagLst xmlns:p="http://schemas.openxmlformats.org/presentationml/2006/main">
  <p:tag name="KSO_WM_UNIT_TABLE_BEAUTIFY" val="smartTable{f2f43a95-9e40-4f40-950f-aa406f121a23}"/>
</p:tagLst>
</file>

<file path=ppt/tags/tag3.xml><?xml version="1.0" encoding="utf-8"?>
<p:tagLst xmlns:p="http://schemas.openxmlformats.org/presentationml/2006/main">
  <p:tag name="KSO_WM_UNIT_TABLE_BEAUTIFY" val="smartTable{99e8a4ad-3e68-4959-8d11-6a5c68009679}"/>
</p:tagLst>
</file>

<file path=ppt/tags/tag4.xml><?xml version="1.0" encoding="utf-8"?>
<p:tagLst xmlns:p="http://schemas.openxmlformats.org/presentationml/2006/main">
  <p:tag name="KSO_WM_UNIT_TABLE_BEAUTIFY" val="smartTable{99e8a4ad-3e68-4959-8d11-6a5c68009679}"/>
</p:tagLst>
</file>

<file path=ppt/tags/tag5.xml><?xml version="1.0" encoding="utf-8"?>
<p:tagLst xmlns:p="http://schemas.openxmlformats.org/presentationml/2006/main">
  <p:tag name="KSO_WM_UNIT_TABLE_BEAUTIFY" val="smartTable{99e8a4ad-3e68-4959-8d11-6a5c68009679}"/>
</p:tagLst>
</file>

<file path=ppt/tags/tag6.xml><?xml version="1.0" encoding="utf-8"?>
<p:tagLst xmlns:p="http://schemas.openxmlformats.org/presentationml/2006/main">
  <p:tag name="KSO_WM_UNIT_TABLE_BEAUTIFY" val="smartTable{99e8a4ad-3e68-4959-8d11-6a5c68009679}"/>
</p:tagLst>
</file>

<file path=ppt/tags/tag7.xml><?xml version="1.0" encoding="utf-8"?>
<p:tagLst xmlns:p="http://schemas.openxmlformats.org/presentationml/2006/main">
  <p:tag name="KSO_WM_UNIT_TABLE_BEAUTIFY" val="smartTable{99e8a4ad-3e68-4959-8d11-6a5c68009679}"/>
</p:tagLst>
</file>

<file path=ppt/tags/tag8.xml><?xml version="1.0" encoding="utf-8"?>
<p:tagLst xmlns:p="http://schemas.openxmlformats.org/presentationml/2006/main">
  <p:tag name="KSO_WM_UNIT_TABLE_BEAUTIFY" val="smartTable{99e8a4ad-3e68-4959-8d11-6a5c68009679}"/>
</p:tagLst>
</file>

<file path=ppt/tags/tag9.xml><?xml version="1.0" encoding="utf-8"?>
<p:tagLst xmlns:p="http://schemas.openxmlformats.org/presentationml/2006/main">
  <p:tag name="KSO_WM_UNIT_TABLE_BEAUTIFY" val="smartTable{99e8a4ad-3e68-4959-8d11-6a5c6800967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WPS 演示</Application>
  <PresentationFormat>全屏显示(4:3)</PresentationFormat>
  <Paragraphs>362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152</cp:revision>
  <dcterms:created xsi:type="dcterms:W3CDTF">2015-05-19T08:03:00Z</dcterms:created>
  <dcterms:modified xsi:type="dcterms:W3CDTF">2021-10-30T07:23:43Z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4401B39505A24A1D8A414CFC7FCD75A8</vt:lpwstr>
  </property>
  <property fmtid="{D5CDD505-2E9C-101B-9397-08002B2CF9AE}" pid="3" name="KSOProductBuildVer">
    <vt:lpwstr>2052-11.1.0.11045</vt:lpwstr>
  </property>
</Properties>
</file>