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3"/>
    <p:sldId id="267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24403" y="2628459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48172" y="2291219"/>
            <a:ext cx="1944216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:F2228A】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Group 5"/>
          <p:cNvGraphicFramePr>
            <a:graphicFrameLocks noGrp="1"/>
          </p:cNvGraphicFramePr>
          <p:nvPr/>
        </p:nvGraphicFramePr>
        <p:xfrm>
          <a:off x="424180" y="2966085"/>
          <a:ext cx="8272780" cy="3546475"/>
        </p:xfrm>
        <a:graphic>
          <a:graphicData uri="http://schemas.openxmlformats.org/drawingml/2006/table">
            <a:tbl>
              <a:tblPr/>
              <a:tblGrid>
                <a:gridCol w="4136390"/>
                <a:gridCol w="4136390"/>
              </a:tblGrid>
              <a:tr h="3546475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使用防水透气螺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塞平衡内外压差，避免热胀冷缩时吸进水气，出线凝结现象；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密封圈采用进口耐老化硅橡胶原料；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</a:t>
                      </a:r>
                      <a:r>
                        <a:rPr lang="zh-CN" alt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护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等级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结构：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1.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根据</a:t>
                      </a:r>
                      <a:r>
                        <a:rPr lang="en-US" altLang="zh-CN" sz="1000" dirty="0" smtClean="0">
                          <a:latin typeface="宋体" panose="02010600030101010101" pitchFamily="2" charset="-122"/>
                        </a:rPr>
                        <a:t>LED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散热特性，合理的散热通路设计，使</a:t>
                      </a:r>
                      <a:r>
                        <a:rPr lang="en-US" altLang="zh-CN" sz="1000" dirty="0" smtClean="0">
                          <a:latin typeface="宋体" panose="02010600030101010101" pitchFamily="2" charset="-122"/>
                        </a:rPr>
                        <a:t>LED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的热量快速通过灯具结构传导出来，保证</a:t>
                      </a:r>
                      <a:r>
                        <a:rPr lang="en-US" altLang="zh-CN" sz="1000" dirty="0" smtClean="0">
                          <a:latin typeface="宋体" panose="02010600030101010101" pitchFamily="2" charset="-122"/>
                        </a:rPr>
                        <a:t>LED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发光效率及使用寿命；</a:t>
                      </a:r>
                      <a:endParaRPr lang="zh-CN" altLang="en-US" sz="1000" dirty="0" smtClean="0"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2.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精心设计的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U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型支架，通过刻度盘来精确调节纵向角度，可以调节灯具投射角度，安装方便快捷。</a:t>
                      </a:r>
                      <a:endParaRPr lang="en-US" altLang="zh-CN" sz="1000" dirty="0" smtClean="0"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防雷</a:t>
                      </a: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: 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设计中采用针对感应雷击及静电（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ESD) 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的专用防护元件，器件性能符合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IEC61000-4(Level4)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的检测标准。突波电流（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Peak Current)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最高可达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3000A(8/20</a:t>
                      </a:r>
                      <a:r>
                        <a:rPr lang="el-GR" altLang="zh-CN" sz="1000" dirty="0" smtClean="0">
                          <a:cs typeface="Arial" panose="020B0604020202020204" pitchFamily="34" charset="0"/>
                        </a:rPr>
                        <a:t>μ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S) 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。</a:t>
                      </a:r>
                      <a:endParaRPr lang="en-US" altLang="zh-CN" sz="1000" dirty="0" smtClean="0"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zh-CN" sz="1000" dirty="0" smtClean="0"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宽范围的输入电压：全电压，</a:t>
                      </a: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100</a:t>
                      </a: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～</a:t>
                      </a: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240VAC±10% , </a:t>
                      </a: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设计优点：</a:t>
                      </a:r>
                      <a:endParaRPr lang="zh-CN" altLang="en-US" sz="1000" b="1" dirty="0" smtClean="0">
                        <a:solidFill>
                          <a:srgbClr val="FF0000"/>
                        </a:solidFill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1.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全电压设计，适合世界及中国各地区电压尤其适合电压起伏较大的的地区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,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全电压能保证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LED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灯具的亮度及寿命。</a:t>
                      </a:r>
                      <a:endParaRPr lang="zh-CN" altLang="en-US" sz="1000" dirty="0" smtClean="0"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2 .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全电压设计的灯具，可减少外部电源接线及电源防水的问题，使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LED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产品及系统安装成本低，节省安装成本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;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安装方便快速，保证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LED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产品及系统的质量。</a:t>
                      </a:r>
                      <a:endParaRPr lang="en-US" altLang="zh-CN" sz="1000" dirty="0" smtClean="0"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</a:rPr>
                        <a:t>安全规范</a:t>
                      </a:r>
                      <a:r>
                        <a:rPr lang="zh-CN" altLang="en-US" sz="1000" dirty="0" smtClean="0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zh-CN" altLang="en-US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灯具严格按照</a:t>
                      </a:r>
                      <a:r>
                        <a:rPr lang="en-US" altLang="zh-CN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CQC</a:t>
                      </a:r>
                      <a:r>
                        <a:rPr lang="zh-CN" altLang="en-US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（中国质量认证中心）、</a:t>
                      </a:r>
                      <a:r>
                        <a:rPr lang="en-US" altLang="zh-CN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EMC</a:t>
                      </a:r>
                      <a:r>
                        <a:rPr lang="zh-CN" altLang="en-US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（电磁兼容）标准设计。</a:t>
                      </a:r>
                      <a:endParaRPr lang="en-US" altLang="zh-CN" sz="1000" b="0" dirty="0" smtClean="0">
                        <a:latin typeface="宋体" panose="02010600030101010101" pitchFamily="2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光学：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采用六合一高功率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 LED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，在原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Red(630nm)/Green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525nm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）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/Royal Blue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455nm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）基础上增加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PC Green/Cyan/PC Amber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，通过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DMX512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控制调光，能混色出更宽色域色彩，实现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281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万亿种彩色。</a:t>
                      </a:r>
                      <a:endParaRPr lang="en-US" altLang="zh-CN" sz="1000" dirty="0" smtClean="0"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控制方式：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标准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）协议控制，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1670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万种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RGB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合成真彩色，实现同步、追逐、流水等变化。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单体建筑、历史建筑群外墙照明、大楼内光外透照明、室内局部照明、绿化景观照明、广告牌照明、酒吧、舞厅等娱乐场所气氛照明灯等。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31840" y="245345"/>
            <a:ext cx="2304256" cy="204587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42910" y="713722"/>
            <a:ext cx="8001000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42910" y="1070912"/>
          <a:ext cx="8001000" cy="5239430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270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F2228A</a:t>
                      </a:r>
                      <a:r>
                        <a:rPr lang="zh-CN" altLang="en-US" sz="11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系列</a:t>
                      </a:r>
                      <a:endParaRPr lang="zh-CN" altLang="en-US" sz="11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Prolight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6W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颜色</a:t>
                      </a:r>
                      <a:endParaRPr lang="en-US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六合一 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淡绿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青色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明黄</a:t>
                      </a:r>
                      <a:endParaRPr kumimoji="0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光束角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20°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外壳材质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压铸铝灯体，银灰色静电喷塑表面处理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8mm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输入电源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100~240VAC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cs"/>
                        </a:rPr>
                        <a:t>±10%,50/60HZ;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36V DC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350mA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恒流驱动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114W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（低压）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126W</a:t>
                      </a:r>
                      <a:r>
                        <a:rPr lang="zh-CN" altLang="en-US" sz="10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（高压）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防雷击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ESD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保护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IEC61000-4 (level 4)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75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IP66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Ⅰ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高压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；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Ⅲ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类（低压）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3×1.0mm²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橡胶线（高压）；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2×1.0mm²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橡胶线（低压）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SFTP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双屏蔽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适用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DMX512(1990)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6.2KG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71472" y="857232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7584" y="1484784"/>
            <a:ext cx="7622840" cy="3304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00034" y="72613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00034" y="105273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带遮光罩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512" y="1422068"/>
            <a:ext cx="8856948" cy="3807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00034" y="72613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配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光曲线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45826" y="1152964"/>
            <a:ext cx="454660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F2228A-18-36DC-RC-Y(20-PR-18RGBPCA-AJ.CT)</a:t>
            </a:r>
            <a:endParaRPr lang="en-US" altLang="zh-CN" sz="14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891580" y="5472648"/>
          <a:ext cx="2857519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/>
                <a:gridCol w="1143008"/>
                <a:gridCol w="1000132"/>
              </a:tblGrid>
              <a:tr h="25003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颜色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总输出（流明）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功率（瓦特）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35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RGBPCA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3136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528" y="1536173"/>
            <a:ext cx="3739307" cy="364454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586" y="1668444"/>
            <a:ext cx="4735438" cy="33800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69c9a9c7-c94c-4bd1-9bd9-d5263e5dfb11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1158</Words>
  <Application>WPS 演示</Application>
  <PresentationFormat>全屏显示(4:3)</PresentationFormat>
  <Paragraphs>126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黑体</vt:lpstr>
      <vt:lpstr>Arial Unicode MS</vt:lpstr>
      <vt:lpstr>Calibri</vt:lpstr>
      <vt:lpstr>仿宋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丹丹</cp:lastModifiedBy>
  <cp:revision>72</cp:revision>
  <dcterms:created xsi:type="dcterms:W3CDTF">2015-05-19T08:03:00Z</dcterms:created>
  <dcterms:modified xsi:type="dcterms:W3CDTF">2021-11-01T07:25:42Z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1CE9327CF5504C6288993A0DD1B6B9E5</vt:lpwstr>
  </property>
  <property fmtid="{D5CDD505-2E9C-101B-9397-08002B2CF9AE}" pid="3" name="KSOProductBuildVer">
    <vt:lpwstr>2052-11.1.0.11045</vt:lpwstr>
  </property>
</Properties>
</file>