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67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6650" y="3074260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99892" y="2788921"/>
            <a:ext cx="1944216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:F2227A】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oup 5"/>
          <p:cNvGraphicFramePr>
            <a:graphicFrameLocks noGrp="1"/>
          </p:cNvGraphicFramePr>
          <p:nvPr/>
        </p:nvGraphicFramePr>
        <p:xfrm>
          <a:off x="396875" y="3410585"/>
          <a:ext cx="8246110" cy="2565400"/>
        </p:xfrm>
        <a:graphic>
          <a:graphicData uri="http://schemas.openxmlformats.org/drawingml/2006/table">
            <a:tbl>
              <a:tblPr/>
              <a:tblGrid>
                <a:gridCol w="4123055"/>
                <a:gridCol w="4123055"/>
              </a:tblGrid>
              <a:tr h="2565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使用防水透气螺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塞平衡内外压差，避免热胀冷缩时吸进水气，出线凝结现象；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1.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根据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散热特性，合理的散热通路设计，使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的热量快速通过灯具结构传导出来，保证</a:t>
                      </a:r>
                      <a:r>
                        <a:rPr lang="en-US" altLang="zh-CN" sz="1000" dirty="0" smtClean="0">
                          <a:latin typeface="宋体" panose="02010600030101010101" pitchFamily="2" charset="-122"/>
                        </a:rPr>
                        <a:t>LED</a:t>
                      </a:r>
                      <a:r>
                        <a:rPr lang="zh-CN" altLang="en-US" sz="1000" dirty="0" smtClean="0">
                          <a:latin typeface="宋体" panose="02010600030101010101" pitchFamily="2" charset="-122"/>
                        </a:rPr>
                        <a:t>发光效率及使用寿命；</a:t>
                      </a:r>
                      <a:endParaRPr lang="zh-CN" altLang="en-US" sz="1000" dirty="0" smtClean="0"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2.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精心设计的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U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型支架，通过刻度盘来精确调节纵向角度，可以调节灯具投射角度，安装方便快捷。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0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灯具严格按照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CQC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（中国质量认证中心）、</a:t>
                      </a:r>
                      <a:r>
                        <a:rPr lang="en-US" altLang="zh-CN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EMC</a:t>
                      </a:r>
                      <a:r>
                        <a:rPr lang="zh-CN" altLang="en-US" sz="1000" b="0" dirty="0" smtClean="0">
                          <a:latin typeface="宋体" panose="02010600030101010101" pitchFamily="2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（电磁兼容）标准设计。</a:t>
                      </a:r>
                      <a:endParaRPr lang="en-US" altLang="zh-CN" sz="1000" b="0" dirty="0" smtClean="0">
                        <a:latin typeface="宋体" panose="02010600030101010101" pitchFamily="2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光学：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采用六合一高功率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 LED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，在原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Red(630nm)/Green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525nm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/Royal Blue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455nm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）基础上增加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PC Green/Cyan/PC Amber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，通过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DMX512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控制调光，能混色出更宽色域色彩，实现</a:t>
                      </a:r>
                      <a:r>
                        <a:rPr lang="en-US" altLang="zh-CN" sz="1000" dirty="0" smtClean="0">
                          <a:cs typeface="Arial" panose="020B0604020202020204" pitchFamily="34" charset="0"/>
                        </a:rPr>
                        <a:t>281</a:t>
                      </a:r>
                      <a:r>
                        <a:rPr lang="zh-CN" altLang="en-US" sz="1000" dirty="0" smtClean="0">
                          <a:cs typeface="Arial" panose="020B0604020202020204" pitchFamily="34" charset="0"/>
                        </a:rPr>
                        <a:t>万亿种彩色。</a:t>
                      </a:r>
                      <a:endParaRPr lang="en-US" altLang="zh-CN" sz="1000" dirty="0" smtClean="0"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单体建筑、历史建筑群外墙照明、大楼内光外透照明、室内局部照明、绿化景观照明、广告牌照明、酒吧、舞厅等娱乐场所气氛照明灯等。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0763" y="281483"/>
            <a:ext cx="2350195" cy="22090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642910" y="1214422"/>
          <a:ext cx="8001000" cy="4983280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270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F2227A</a:t>
                      </a:r>
                      <a:endParaRPr lang="zh-CN" altLang="en-US" sz="11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Prolight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颜色</a:t>
                      </a:r>
                      <a:endParaRPr lang="en-US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六合一 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蓝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淡绿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青色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明黄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光束角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20°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外壳材质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36V DC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7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SFTP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双屏蔽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适用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DMX512(1990)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3.8KG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472" y="85723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5334" y="1412776"/>
            <a:ext cx="7153275" cy="361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9552" y="764704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1560" y="1390873"/>
            <a:ext cx="8009627" cy="4062189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500034" y="10527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带遮光罩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69269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4346" y="1104999"/>
            <a:ext cx="431546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F2227A-9-36DC-RC-Y(20-PR-9RGBPCA-AJ.CT)</a:t>
            </a:r>
            <a:endParaRPr lang="en-US" altLang="zh-CN" sz="14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70494" y="5517232"/>
          <a:ext cx="285751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143008"/>
                <a:gridCol w="1000132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RGBPCA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1839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536" y="1579576"/>
            <a:ext cx="3831153" cy="36062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195" y="1726280"/>
            <a:ext cx="4593783" cy="3312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WPS 演示</Application>
  <PresentationFormat>全屏显示(4:3)</PresentationFormat>
  <Paragraphs>117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黑体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68</cp:revision>
  <dcterms:created xsi:type="dcterms:W3CDTF">2015-05-19T08:03:00Z</dcterms:created>
  <dcterms:modified xsi:type="dcterms:W3CDTF">2021-11-01T07:24:58Z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A94C81C4C9804BE4B16AC6EE26607713</vt:lpwstr>
  </property>
  <property fmtid="{D5CDD505-2E9C-101B-9397-08002B2CF9AE}" pid="3" name="KSOProductBuildVer">
    <vt:lpwstr>2052-11.1.0.11045</vt:lpwstr>
  </property>
</Properties>
</file>