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2" r:id="rId4"/>
    <p:sldId id="265" r:id="rId5"/>
    <p:sldId id="264" r:id="rId6"/>
    <p:sldId id="268" r:id="rId7"/>
    <p:sldId id="263" r:id="rId8"/>
    <p:sldId id="266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2560" y="193040"/>
            <a:ext cx="2406650" cy="23209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288" y="2658735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40125" y="2176780"/>
            <a:ext cx="370903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</a:t>
            </a:r>
            <a:r>
              <a:rPr lang="en-US" altLang="zh-CN" b="1" dirty="0" smtClean="0">
                <a:solidFill>
                  <a:srgbClr val="FF0000"/>
                </a:solidFill>
              </a:rPr>
              <a:t>F2024A/B5/B/B8-30</a:t>
            </a:r>
            <a:r>
              <a:rPr lang="en-US" altLang="zh-CN" b="1" dirty="0" smtClean="0">
                <a:solidFill>
                  <a:srgbClr val="FF0000"/>
                </a:solidFill>
              </a:rPr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65259" y="1807196"/>
            <a:ext cx="2771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</a:t>
            </a:r>
            <a:r>
              <a:rPr lang="en-US" altLang="zh-CN" b="1" dirty="0" smtClean="0">
                <a:solidFill>
                  <a:srgbClr val="FF0000"/>
                </a:solidFill>
              </a:rPr>
              <a:t>F2024A/B5/B-32</a:t>
            </a:r>
            <a:r>
              <a:rPr lang="en-US" altLang="zh-CN" b="1" dirty="0" smtClean="0">
                <a:solidFill>
                  <a:srgbClr val="FF0000"/>
                </a:solidFill>
              </a:rPr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37751" y="2996875"/>
            <a:ext cx="8391306" cy="301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防水：</a:t>
            </a:r>
            <a:endParaRPr lang="en-US" altLang="zh-CN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使用防水透气螺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塞，平衡内外压差，</a:t>
            </a:r>
            <a:r>
              <a:rPr lang="zh-CN" altLang="en-US" sz="1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避免热胀冷缩时吸进水气，出现凝结现象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密封圈采用进口耐老化硅橡胶原料；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防护等级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IP66/IP67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可选。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结构：</a:t>
            </a:r>
            <a:endParaRPr lang="zh-CN" altLang="en-US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根据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散热特性，合理的散热通路设计，使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的热量快速通过灯具结构传导出来，保证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发光效率及使用寿命；</a:t>
            </a:r>
            <a:endParaRPr lang="zh-CN" alt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安装支架通过刻度盘来精确调节纵向角度，灯具角度可以调节。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solidFill>
                  <a:schemeClr val="tx1"/>
                </a:solidFill>
              </a:rPr>
              <a:t>3.</a:t>
            </a:r>
            <a:r>
              <a:rPr lang="zh-CN" altLang="en-US" sz="1000" dirty="0" smtClean="0">
                <a:solidFill>
                  <a:schemeClr val="tx1"/>
                </a:solidFill>
              </a:rPr>
              <a:t>钢化超白玻璃，透</a:t>
            </a:r>
            <a:r>
              <a:rPr lang="zh-CN" altLang="en-US" sz="1000" dirty="0" smtClean="0"/>
              <a:t>光率高。</a:t>
            </a:r>
            <a:endParaRPr lang="en-US" altLang="zh-CN" sz="1000" dirty="0" smtClean="0"/>
          </a:p>
          <a:p>
            <a:pPr lvl="0"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安全规范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灯具严格按照</a:t>
            </a:r>
            <a:r>
              <a:rPr lang="en-US" altLang="zh-CN" sz="1000" dirty="0" smtClean="0">
                <a:latin typeface="+mn-ea"/>
                <a:cs typeface="Arial Unicode MS" panose="020B0604020202020204" pitchFamily="34" charset="-122"/>
              </a:rPr>
              <a:t>CQC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（中国质量认证中心）、</a:t>
            </a:r>
            <a:r>
              <a:rPr lang="en-US" altLang="zh-CN" sz="1000" dirty="0" smtClean="0">
                <a:latin typeface="+mn-ea"/>
                <a:cs typeface="Arial Unicode MS" panose="020B0604020202020204" pitchFamily="34" charset="-122"/>
              </a:rPr>
              <a:t>EMC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（电磁兼容）标准设计；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</a:rPr>
              <a:t>安装：</a:t>
            </a:r>
            <a:r>
              <a:rPr lang="zh-CN" altLang="en-US" sz="1000" dirty="0" smtClean="0"/>
              <a:t>通过</a:t>
            </a:r>
            <a:r>
              <a:rPr lang="en-US" altLang="zh-CN" sz="1000" dirty="0" smtClean="0"/>
              <a:t>U</a:t>
            </a:r>
            <a:r>
              <a:rPr lang="zh-CN" altLang="en-US" sz="1000" dirty="0" smtClean="0"/>
              <a:t>型支架，安装简单方便。</a:t>
            </a:r>
            <a:endParaRPr lang="en-US" altLang="zh-CN" sz="1000" dirty="0" smtClean="0"/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控制方式：</a:t>
            </a:r>
            <a:r>
              <a:rPr lang="zh-CN" altLang="en-US" sz="1000" dirty="0" smtClean="0"/>
              <a:t>标准</a:t>
            </a:r>
            <a:r>
              <a:rPr lang="en-US" altLang="zh-CN" sz="1000" dirty="0" smtClean="0"/>
              <a:t>DMX512</a:t>
            </a:r>
            <a:r>
              <a:rPr lang="zh-CN" altLang="en-US" sz="1000" dirty="0" smtClean="0"/>
              <a:t>（</a:t>
            </a:r>
            <a:r>
              <a:rPr lang="en-US" altLang="zh-CN" sz="1000" dirty="0" smtClean="0"/>
              <a:t>1990</a:t>
            </a:r>
            <a:r>
              <a:rPr lang="zh-CN" altLang="en-US" sz="1000" dirty="0" smtClean="0"/>
              <a:t>）协议控制，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1670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万种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合成真彩色，实现同步、追逐、流水等变化。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</a:rPr>
              <a:t>应用场所：</a:t>
            </a:r>
            <a:r>
              <a:rPr lang="zh-CN" altLang="en-US" sz="1000" dirty="0" smtClean="0"/>
              <a:t>广场、公园及雕塑橱窗、标志物、桥梁、建筑立面照明、景区景观照明。</a:t>
            </a:r>
            <a:endParaRPr lang="en-US" altLang="zh-CN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1505" y="620395"/>
            <a:ext cx="7960995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555" y="980222"/>
          <a:ext cx="8001000" cy="5544283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F2024A/B5/B/B8-30 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 专业型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1W/1.5W/2.2W/2.7W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颜色（单色）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红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绿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蓝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琥珀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中性白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暖白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10°/15°/20°/30°/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45°/60°/25*15°/50*15°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DC 36V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350mA/500mA/700mA /850mA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32W/47W/68W/86W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IP66/IP67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III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超五类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SFTP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双屏蔽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对双绞线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DMX512(1990)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5.5KG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55638" y="476672"/>
            <a:ext cx="7416824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836712"/>
          <a:ext cx="8001000" cy="5544108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F2024A/B5/B-32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 专业型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1W/1.5W/2.2W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颜色（单色）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红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绿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蓝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琥珀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中性白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暖白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全彩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红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绿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蓝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8°/13°/20°/30°/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45°/60°/25*15°/5015°</a:t>
                      </a:r>
                      <a:endParaRPr lang="zh-CN" altLang="en-US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DC 36V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350mA/500mA /700mA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34W/50W/73W</a:t>
                      </a:r>
                      <a:endParaRPr lang="en-US" altLang="zh-CN" sz="11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IP66/IP67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2×1.0mm²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超五类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SFTP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双屏蔽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对双绞线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DMX512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1990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5.5KG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95893" y="69276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577" y="1124573"/>
            <a:ext cx="3201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F2024A-30-36DC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15-OL-30WN-C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CT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7625" y="1484621"/>
            <a:ext cx="34671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0102" y="1484620"/>
            <a:ext cx="5643570" cy="383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95898" y="5319094"/>
          <a:ext cx="292895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357322"/>
                <a:gridCol w="928694"/>
              </a:tblGrid>
              <a:tr h="285752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3052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087" y="1124565"/>
            <a:ext cx="306705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F2024A-32-36DC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15-OL-32WN-C,CT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79039" y="1700831"/>
            <a:ext cx="3578890" cy="340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7729" y="1724961"/>
            <a:ext cx="525662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468288" y="5445138"/>
          <a:ext cx="292895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357322"/>
                <a:gridCol w="928694"/>
              </a:tblGrid>
              <a:tr h="285752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3335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83548" y="76452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472" y="85723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1556385"/>
            <a:ext cx="6878320" cy="4011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83568" y="764704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8130" y="1268730"/>
            <a:ext cx="6303010" cy="438531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299e99a-f5e3-4f6b-b66e-39efe90afa99}"/>
</p:tagLst>
</file>

<file path=ppt/tags/tag2.xml><?xml version="1.0" encoding="utf-8"?>
<p:tagLst xmlns:p="http://schemas.openxmlformats.org/presentationml/2006/main">
  <p:tag name="KSO_WM_UNIT_TABLE_BEAUTIFY" val="smartTable{cc88aaa8-0932-4aa0-9c7e-55a10e64cbd9}"/>
</p:tagLst>
</file>

<file path=ppt/tags/tag3.xml><?xml version="1.0" encoding="utf-8"?>
<p:tagLst xmlns:p="http://schemas.openxmlformats.org/presentationml/2006/main">
  <p:tag name="KSO_WM_UNIT_TABLE_BEAUTIFY" val="smartTable{402e659a-9bcf-41e8-a1c8-d01a8d46ccd2}"/>
</p:tagLst>
</file>

<file path=ppt/tags/tag4.xml><?xml version="1.0" encoding="utf-8"?>
<p:tagLst xmlns:p="http://schemas.openxmlformats.org/presentationml/2006/main">
  <p:tag name="KSO_WM_UNIT_TABLE_BEAUTIFY" val="smartTable{0c083a8b-c2ae-4559-ad84-084083ee5d6f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1210</Words>
  <Application>WPS 演示</Application>
  <PresentationFormat>全屏显示(4:3)</PresentationFormat>
  <Paragraphs>219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黑体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li.chen</cp:lastModifiedBy>
  <cp:revision>117</cp:revision>
  <dcterms:created xsi:type="dcterms:W3CDTF">2015-05-19T08:03:00Z</dcterms:created>
  <dcterms:modified xsi:type="dcterms:W3CDTF">2021-08-11T06:56:16Z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70EB44B724EB4166AE0DEF196F01C410</vt:lpwstr>
  </property>
  <property fmtid="{D5CDD505-2E9C-101B-9397-08002B2CF9AE}" pid="3" name="KSOProductBuildVer">
    <vt:lpwstr>2052-11.1.0.10700</vt:lpwstr>
  </property>
</Properties>
</file>