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262" r:id="rId4"/>
    <p:sldId id="263" r:id="rId6"/>
    <p:sldId id="267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350A-DB07-4BC8-9B21-1A892ECFC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9D00-4D4A-44B4-B57E-17AC761BB7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39D00-4D4A-44B4-B57E-17AC761BB7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2651" y="3109074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018" y="2712538"/>
            <a:ext cx="70567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:F1029A】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412750" y="3429000"/>
          <a:ext cx="8247380" cy="3065780"/>
        </p:xfrm>
        <a:graphic>
          <a:graphicData uri="http://schemas.openxmlformats.org/drawingml/2006/table">
            <a:tbl>
              <a:tblPr/>
              <a:tblGrid>
                <a:gridCol w="4123690"/>
                <a:gridCol w="4123690"/>
              </a:tblGrid>
              <a:tr h="30657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使用防水透气螺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塞平衡内外压差，避免热胀冷缩时吸进水气，出线凝结现象；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护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等级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1.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根据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散热特性，合理的散热通路设计，使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的热量快速通过灯具结构传导出来，保证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发光效率及使用寿命；</a:t>
                      </a:r>
                      <a:endParaRPr lang="zh-CN" altLang="en-US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不锈钢安装支架，耐腐蚀，有质感美观；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碧玉黑丝印钢化超白玻璃，透光率高。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安装：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通过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型支架，安装简单方便。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zh-CN" altLang="en-US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</a:rPr>
                        <a:t>安全规范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（电磁兼容）标准设计。</a:t>
                      </a:r>
                      <a:endParaRPr lang="en-US" altLang="zh-CN" sz="1000" b="0" dirty="0" smtClean="0">
                        <a:latin typeface="宋体" panose="02010600030101010101" pitchFamily="2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光学：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采用六合一高功率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 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，在原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Red(630nm)/Green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525nm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/Royal Blue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455nm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）基础上增加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PC Green/Cyan/PC Amber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，通过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DMX512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控制调光，能混色出更宽色域色彩，实现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281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万亿种彩色。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</a:t>
                      </a: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所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单体建筑、历史建筑群外墙照明、大楼内光外透照明、室内局部照明、绿化景观照明、广告牌照明、酒吧、舞厅等娱乐场所气氛照明灯等。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1123渲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548640"/>
            <a:ext cx="1712595" cy="2468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857232"/>
            <a:ext cx="8001000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技术参数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1830" y="1195705"/>
          <a:ext cx="8001000" cy="499491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F1029</a:t>
                      </a:r>
                      <a:r>
                        <a:rPr lang="zh-CN" alt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</a:t>
                      </a:r>
                      <a:endParaRPr lang="zh-CN" altLang="en-US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Prolight</a:t>
                      </a:r>
                      <a:endParaRPr kumimoji="0" lang="en-US" altLang="zh-CN" sz="10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六合一 红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蓝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淡绿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青色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明黄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20°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压铸铝，银灰色静电喷塑表面处理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8mm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24 V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2×1.0mm2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 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20℃~+55 ℃(Ta+10℃)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4.2Kg 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404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90" y="1340768"/>
            <a:ext cx="3820076" cy="3789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772816"/>
            <a:ext cx="3816424" cy="2683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95536" y="5445224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RGBPCA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991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1560" y="692696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0454" y="1124744"/>
            <a:ext cx="43154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F1029A-5-24DC-RC-Y(20-PR-5RGBPCA-AJ.CT)</a:t>
            </a:r>
            <a:endParaRPr lang="en-US" altLang="zh-CN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497400"/>
            <a:ext cx="4122589" cy="3728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00808"/>
            <a:ext cx="4536504" cy="322882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79cfa81-bb05-4f90-8b91-163715ec548a}"/>
  <p:tag name="TABLE_ENDDRAG_ORIGIN_RECT" val="630*372"/>
  <p:tag name="TABLE_ENDDRAG_RECT" val="52*94*630*37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演示</Application>
  <PresentationFormat>全屏显示(4:3)</PresentationFormat>
  <Paragraphs>109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172</cp:revision>
  <dcterms:created xsi:type="dcterms:W3CDTF">2015-05-19T08:03:00Z</dcterms:created>
  <dcterms:modified xsi:type="dcterms:W3CDTF">2021-11-01T07:21:12Z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2F0EAC4858F84A65A20C888508DE08CC</vt:lpwstr>
  </property>
  <property fmtid="{D5CDD505-2E9C-101B-9397-08002B2CF9AE}" pid="3" name="KSOProductBuildVer">
    <vt:lpwstr>2052-11.1.0.11045</vt:lpwstr>
  </property>
</Properties>
</file>