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263" r:id="rId5"/>
    <p:sldId id="264" r:id="rId6"/>
    <p:sldId id="262" r:id="rId7"/>
  </p:sldIdLst>
  <p:sldSz cx="9144000" cy="6858000" type="screen4x3"/>
  <p:notesSz cx="6797675" cy="992632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84D09-216B-4D0A-AFEF-373E08B7A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238C4-45FA-4A02-95C7-8DCD9249939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238C4-45FA-4A02-95C7-8DCD924993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238C4-45FA-4A02-95C7-8DCD924993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7188" y="2780928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64523" y="2362597"/>
            <a:ext cx="2448272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【</a:t>
            </a:r>
            <a:r>
              <a:rPr lang="zh-CN" altLang="en-US" b="1" dirty="0">
                <a:solidFill>
                  <a:srgbClr val="FF0000"/>
                </a:solidFill>
              </a:rPr>
              <a:t>型号</a:t>
            </a:r>
            <a:r>
              <a:rPr lang="en-US" altLang="zh-CN" b="1" dirty="0">
                <a:solidFill>
                  <a:srgbClr val="FF0000"/>
                </a:solidFill>
              </a:rPr>
              <a:t>:</a:t>
            </a:r>
            <a:r>
              <a:rPr lang="en-US" altLang="zh-CN" b="1" dirty="0" smtClean="0">
                <a:solidFill>
                  <a:srgbClr val="FF0000"/>
                </a:solidFill>
              </a:rPr>
              <a:t>C3027 </a:t>
            </a:r>
            <a:r>
              <a:rPr lang="en-US" altLang="zh-CN" b="1" dirty="0">
                <a:solidFill>
                  <a:srgbClr val="FF0000"/>
                </a:solidFill>
              </a:rPr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285720" y="3140968"/>
          <a:ext cx="8358218" cy="2945702"/>
        </p:xfrm>
        <a:graphic>
          <a:graphicData uri="http://schemas.openxmlformats.org/drawingml/2006/table">
            <a:tbl>
              <a:tblPr/>
              <a:tblGrid>
                <a:gridCol w="4179109"/>
                <a:gridCol w="4179109"/>
              </a:tblGrid>
              <a:tr h="252030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采用硅胶灌注灯具，使灯具内部整体电路封闭，达到防水功能。</a:t>
                      </a: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防护等级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结构：</a:t>
                      </a:r>
                      <a:endParaRPr lang="en-US" altLang="zh-CN" sz="1000" b="1" kern="1200" baseline="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灯体采用线型设计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材质为铝挤型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6063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，阳极氧化表面处理，抗腐蚀。</a:t>
                      </a:r>
                      <a:endParaRPr lang="en-US" altLang="zh-CN" sz="1000" b="0" kern="1200" baseline="0" dirty="0">
                        <a:solidFill>
                          <a:srgbClr val="0070C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全新的混光结构设计，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方形透明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实心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灯罩；双色挤塑一体成型，光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效均匀柔和，可实现光的连续性，达到无缝拼接；</a:t>
                      </a: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采用防紫外线、抗老化进口小灯罩，防止色温飘移，保证色温的一致性；</a:t>
                      </a: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灯具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采用尾卡注塑接头，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出线牢固可靠，抗拉扯能力强，不易松动，符合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GB7000.1-2007 5.2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户外灯具标准：电缆线固定装置要求。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>
                          <a:latin typeface="+mn-ea"/>
                          <a:sym typeface="+mn-ea"/>
                        </a:rPr>
                        <a:t>5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.</a:t>
                      </a:r>
                      <a:r>
                        <a:rPr lang="zh-CN" altLang="en-US" sz="1000" dirty="0">
                          <a:latin typeface="+mn-ea"/>
                          <a:sym typeface="+mn-ea"/>
                        </a:rPr>
                        <a:t>灯具底部出线，即可实现无缝拼接，又可实现电线及防水接插件隐藏对接；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安装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采用底部安装支架，简单方便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en-US" altLang="zh-CN" sz="1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光学：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  <a:sym typeface="+mn-ea"/>
                        </a:rPr>
                        <a:t>采用五合一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  <a:sym typeface="+mn-ea"/>
                        </a:rPr>
                        <a:t>RGBWW LED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黑体" panose="02010609060101010101" pitchFamily="2" charset="-122"/>
                          <a:ea typeface="黑体" panose="02010609060101010101" pitchFamily="2" charset="-122"/>
                          <a:sym typeface="+mn-ea"/>
                        </a:rPr>
                        <a:t>，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能够调出全白光系列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(6500K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5000K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4500K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4000K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3500K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3000K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2500K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、</a:t>
                      </a:r>
                      <a:r>
                        <a:rPr lang="en-US" altLang="zh-CN" sz="1000" dirty="0" smtClean="0">
                          <a:latin typeface="+mn-ea"/>
                          <a:sym typeface="+mn-ea"/>
                        </a:rPr>
                        <a:t>2200K)</a:t>
                      </a:r>
                      <a:r>
                        <a:rPr lang="zh-CN" altLang="en-US" sz="1000" dirty="0" smtClean="0">
                          <a:latin typeface="+mn-ea"/>
                          <a:sym typeface="+mn-ea"/>
                        </a:rPr>
                        <a:t>及各种不同彩色光（水蓝色、天蓝色、淡紫色、淡绿色、琥珀色、水红色）。</a:t>
                      </a:r>
                      <a:endParaRPr lang="zh-CN" altLang="en-US" sz="1000" dirty="0" smtClean="0">
                        <a:latin typeface="+mn-ea"/>
                        <a:sym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控制方式：</a:t>
                      </a:r>
                      <a:r>
                        <a:rPr lang="zh-CN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采用</a:t>
                      </a:r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DMX512</a:t>
                      </a:r>
                      <a:r>
                        <a:rPr lang="zh-CN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1990</a:t>
                      </a:r>
                      <a:r>
                        <a:rPr lang="zh-CN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）协议控制，</a:t>
                      </a:r>
                      <a:r>
                        <a:rPr lang="en-US" altLang="zh-CN" sz="100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altLang="en-US" sz="1000" dirty="0">
                          <a:latin typeface="+mn-ea"/>
                          <a:ea typeface="+mn-ea"/>
                        </a:rPr>
                        <a:t>万万种</a:t>
                      </a:r>
                      <a:r>
                        <a:rPr lang="en-US" altLang="zh-CN" sz="1000" dirty="0">
                          <a:latin typeface="+mn-ea"/>
                          <a:ea typeface="+mn-ea"/>
                        </a:rPr>
                        <a:t>RGB</a:t>
                      </a:r>
                      <a:r>
                        <a:rPr lang="zh-CN" altLang="en-US" sz="1000" dirty="0">
                          <a:latin typeface="+mn-ea"/>
                          <a:ea typeface="+mn-ea"/>
                        </a:rPr>
                        <a:t>合成真彩色，实现同步、追逐、流水等变化。</a:t>
                      </a:r>
                      <a:endParaRPr lang="zh-CN" altLang="en-US" sz="1000" dirty="0">
                        <a:latin typeface="+mn-ea"/>
                        <a:ea typeface="+mn-ea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适用于公园、广场、楼宇等场所勾勒轮廓。</a:t>
                      </a:r>
                      <a:endParaRPr lang="en-US" altLang="zh-CN" sz="1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5875" y="188595"/>
            <a:ext cx="3806825" cy="21894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693082"/>
            <a:ext cx="8001000" cy="338554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技术参数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620" y="1053130"/>
          <a:ext cx="7962081" cy="5749670"/>
        </p:xfrm>
        <a:graphic>
          <a:graphicData uri="http://schemas.openxmlformats.org/drawingml/2006/table">
            <a:tbl>
              <a:tblPr/>
              <a:tblGrid>
                <a:gridCol w="3127961"/>
                <a:gridCol w="4834120"/>
              </a:tblGrid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C302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 </a:t>
                      </a:r>
                      <a:r>
                        <a:rPr kumimoji="0" lang="zh-CN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系列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0.2W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（单色），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0.25W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），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0.3W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5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）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96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类型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SMD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暖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白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彩色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4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红绿蓝白；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5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红绿蓝白白；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5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+mn-ea"/>
                          <a:sym typeface="+mn-ea"/>
                        </a:rPr>
                        <a:t>红绿蓝白琥珀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sym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120°</a:t>
                      </a:r>
                      <a:endParaRPr lang="en-US" altLang="zh-CN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6063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，阳极氧化本色表面处理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灯罩材质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防紫外线、抗老化进口实心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PC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电压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24V</a:t>
                      </a:r>
                      <a:endParaRPr lang="en-US" altLang="zh-CN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60mA 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恒流驱动（单色），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20mA 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恒流驱动（全彩）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ym typeface="+mn-ea"/>
                        </a:rPr>
                        <a:t>12W</a:t>
                      </a:r>
                      <a:r>
                        <a:rPr lang="zh-CN" altLang="en-US" sz="1000" dirty="0" smtClean="0">
                          <a:sym typeface="+mn-ea"/>
                        </a:rPr>
                        <a:t>（单色）</a:t>
                      </a:r>
                      <a:r>
                        <a:rPr lang="en-US" altLang="zh-CN" sz="1000" dirty="0" smtClean="0">
                          <a:sym typeface="+mn-ea"/>
                        </a:rPr>
                        <a:t>,17W</a:t>
                      </a:r>
                      <a:r>
                        <a:rPr lang="zh-CN" altLang="en-US" sz="1000" dirty="0" smtClean="0">
                          <a:sym typeface="+mn-ea"/>
                        </a:rPr>
                        <a:t>（</a:t>
                      </a:r>
                      <a:r>
                        <a:rPr lang="en-US" altLang="zh-CN" sz="1000" dirty="0" smtClean="0">
                          <a:sym typeface="+mn-ea"/>
                        </a:rPr>
                        <a:t>4</a:t>
                      </a:r>
                      <a:r>
                        <a:rPr lang="zh-CN" altLang="en-US" sz="1000" dirty="0" smtClean="0"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sym typeface="+mn-ea"/>
                        </a:rPr>
                        <a:t>）</a:t>
                      </a:r>
                      <a:r>
                        <a:rPr lang="en-US" altLang="zh-CN" sz="1000" dirty="0" smtClean="0">
                          <a:sym typeface="+mn-ea"/>
                        </a:rPr>
                        <a:t>;20W</a:t>
                      </a:r>
                      <a:r>
                        <a:rPr lang="zh-CN" altLang="en-US" sz="1000" dirty="0" smtClean="0">
                          <a:sym typeface="+mn-ea"/>
                        </a:rPr>
                        <a:t>（</a:t>
                      </a:r>
                      <a:r>
                        <a:rPr lang="en-US" altLang="zh-CN" sz="1000" dirty="0" smtClean="0">
                          <a:sym typeface="+mn-ea"/>
                        </a:rPr>
                        <a:t>5</a:t>
                      </a:r>
                      <a:r>
                        <a:rPr lang="zh-CN" altLang="en-US" sz="1000" dirty="0" smtClean="0">
                          <a:sym typeface="+mn-ea"/>
                        </a:rPr>
                        <a:t>合</a:t>
                      </a:r>
                      <a:r>
                        <a:rPr lang="en-US" altLang="zh-CN" sz="1000" dirty="0" smtClean="0">
                          <a:sym typeface="+mn-ea"/>
                        </a:rPr>
                        <a:t>1</a:t>
                      </a:r>
                      <a:r>
                        <a:rPr lang="zh-CN" altLang="en-US" sz="1000" dirty="0" smtClean="0">
                          <a:sym typeface="+mn-ea"/>
                        </a:rPr>
                        <a:t>）</a:t>
                      </a:r>
                      <a:endParaRPr lang="en-US" altLang="zh-CN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2*0.75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平方扁平线（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非调光）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2*0.75+3*0.3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平方扁平线（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调光）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0.75KG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619885" y="1628775"/>
          <a:ext cx="5727700" cy="3230880"/>
        </p:xfrm>
        <a:graphic>
          <a:graphicData uri="http://schemas.openxmlformats.org/drawingml/2006/table">
            <a:tbl>
              <a:tblPr/>
              <a:tblGrid>
                <a:gridCol w="630555"/>
                <a:gridCol w="1088390"/>
                <a:gridCol w="709295"/>
                <a:gridCol w="1649730"/>
                <a:gridCol w="1649730"/>
              </a:tblGrid>
              <a:tr h="512445">
                <a:tc>
                  <a:txBody>
                    <a:bodyPr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标准角度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可选项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9595">
                <a:tc rowSpan="5">
                  <a:txBody>
                    <a:bodyPr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120°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颗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数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PCS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48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24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8960">
                <a:tc vMerge="1"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长度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mm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6415">
                <a:tc vMerge="1"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功率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W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单色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6415"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功率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W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合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050">
                <a:tc vMerge="1"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功率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W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合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0149" y="546650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1818" y="1196572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PC1 </a:t>
            </a:r>
            <a:r>
              <a:rPr lang="zh-CN" altLang="en-US" dirty="0"/>
              <a:t>方形</a:t>
            </a:r>
            <a:r>
              <a:rPr lang="zh-CN" altLang="en-US" dirty="0" smtClean="0"/>
              <a:t>灯罩  底部支架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460" y="1844675"/>
            <a:ext cx="8572500" cy="26384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ec06c2b7-7cad-48c3-89c7-1f5cfab32def}"/>
</p:tagLst>
</file>

<file path=ppt/tags/tag2.xml><?xml version="1.0" encoding="utf-8"?>
<p:tagLst xmlns:p="http://schemas.openxmlformats.org/presentationml/2006/main">
  <p:tag name="KSO_WM_UNIT_TABLE_BEAUTIFY" val="smartTable{cb552265-c97b-4416-a62e-67e4a99d8a47}"/>
  <p:tag name="TABLE_ENDDRAG_ORIGIN_RECT" val="451*254"/>
  <p:tag name="TABLE_ENDDRAG_RECT" val="167*116*451*25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</Words>
  <Application>WPS 演示</Application>
  <PresentationFormat>全屏显示(4:3)</PresentationFormat>
  <Paragraphs>173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黑体</vt:lpstr>
      <vt:lpstr>Calibri</vt:lpstr>
      <vt:lpstr>Arial</vt:lpstr>
      <vt:lpstr>微软雅黑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li.chen</cp:lastModifiedBy>
  <cp:revision>213</cp:revision>
  <cp:lastPrinted>2021-05-07T06:31:00Z</cp:lastPrinted>
  <dcterms:created xsi:type="dcterms:W3CDTF">2015-05-19T08:03:00Z</dcterms:created>
  <dcterms:modified xsi:type="dcterms:W3CDTF">2021-07-27T08:18:56Z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E7BDAE69E4E54899A86C6C5296E4B22D</vt:lpwstr>
  </property>
  <property fmtid="{D5CDD505-2E9C-101B-9397-08002B2CF9AE}" pid="3" name="KSOProductBuildVer">
    <vt:lpwstr>2052-11.1.0.10667</vt:lpwstr>
  </property>
</Properties>
</file>